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2" d="100"/>
          <a:sy n="82" d="100"/>
        </p:scale>
        <p:origin x="148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B42-3B3B-4936-8C27-7850D943389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9052-3ECB-48D6-ADDD-D16FD4BA5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B42-3B3B-4936-8C27-7850D943389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9052-3ECB-48D6-ADDD-D16FD4BA5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B42-3B3B-4936-8C27-7850D943389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9052-3ECB-48D6-ADDD-D16FD4BA5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B42-3B3B-4936-8C27-7850D943389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9052-3ECB-48D6-ADDD-D16FD4BA5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B42-3B3B-4936-8C27-7850D943389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9052-3ECB-48D6-ADDD-D16FD4BA5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B42-3B3B-4936-8C27-7850D943389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9052-3ECB-48D6-ADDD-D16FD4BA5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B42-3B3B-4936-8C27-7850D943389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9052-3ECB-48D6-ADDD-D16FD4BA5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B42-3B3B-4936-8C27-7850D943389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9052-3ECB-48D6-ADDD-D16FD4BA5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B42-3B3B-4936-8C27-7850D943389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9052-3ECB-48D6-ADDD-D16FD4BA5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B42-3B3B-4936-8C27-7850D943389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9052-3ECB-48D6-ADDD-D16FD4BA5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B42-3B3B-4936-8C27-7850D943389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9052-3ECB-48D6-ADDD-D16FD4BA573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F3B4B42-3B3B-4936-8C27-7850D943389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8E9052-3ECB-48D6-ADDD-D16FD4BA57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NlekvNYY00" TargetMode="External"/><Relationship Id="rId2" Type="http://schemas.openxmlformats.org/officeDocument/2006/relationships/hyperlink" Target="https://www.youtube.com/watch?v=GzaJS-udeD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7WMjuz81rJ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FEC3F-78C6-4EFC-9028-5F4AFAD0D9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Human Figure Drawing</a:t>
            </a:r>
            <a:endParaRPr lang="en-P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813A20-6FFF-42A4-8B7D-704E4EEDBF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Standing Pose and its Proportions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145638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0CFE4-DCBC-43C1-8E3A-7EE00B1AF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44D1E7-236F-4133-B469-871BB61652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389" y="530225"/>
            <a:ext cx="3049260" cy="4187825"/>
          </a:xfrm>
        </p:spPr>
      </p:pic>
    </p:spTree>
    <p:extLst>
      <p:ext uri="{BB962C8B-B14F-4D97-AF65-F5344CB8AC3E}">
        <p14:creationId xmlns:p14="http://schemas.microsoft.com/office/powerpoint/2010/main" val="2674534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0492-54EF-44CD-8624-96D4E0157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CEFC433-511A-4B52-906C-0C9EC8BF5F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691" y="530225"/>
            <a:ext cx="3034655" cy="4187825"/>
          </a:xfrm>
        </p:spPr>
      </p:pic>
    </p:spTree>
    <p:extLst>
      <p:ext uri="{BB962C8B-B14F-4D97-AF65-F5344CB8AC3E}">
        <p14:creationId xmlns:p14="http://schemas.microsoft.com/office/powerpoint/2010/main" val="4094645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AF70F-6D6E-4D52-8B7F-B466DB4B3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50184C-C9B7-4109-A87B-AEC68C72AB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131" y="1490662"/>
            <a:ext cx="2009775" cy="2266950"/>
          </a:xfrm>
        </p:spPr>
      </p:pic>
    </p:spTree>
    <p:extLst>
      <p:ext uri="{BB962C8B-B14F-4D97-AF65-F5344CB8AC3E}">
        <p14:creationId xmlns:p14="http://schemas.microsoft.com/office/powerpoint/2010/main" val="637735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3DE32-26BC-4252-A7C5-1EF8BE99E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B7618-E7DC-4430-A42B-A49E290E1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109073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ABA91-C24B-428B-A2CA-3FB9227A7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</a:t>
            </a:r>
            <a:endParaRPr lang="en-PK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099613-EC5D-4DDC-BA68-A923765B1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https://www.youtube.com/watch?v=GzaJS-udeDk</a:t>
            </a:r>
            <a:r>
              <a:rPr lang="en-US" dirty="0">
                <a:hlinkClick r:id="rId3"/>
              </a:rPr>
              <a:t>https://www.youtube.com/watch?v=lNlekvNYY00</a:t>
            </a:r>
            <a:endParaRPr lang="en-US" dirty="0"/>
          </a:p>
          <a:p>
            <a:r>
              <a:rPr lang="en-US" dirty="0">
                <a:hlinkClick r:id="rId4"/>
              </a:rPr>
              <a:t>https://www.youtube.com/watch?v=7WMjuz81rJM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50966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9226E-3FDD-4DE0-B75F-EC1F0929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8A4DE6F-FF73-49B6-B0D8-A261F1FB2E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755" y="530225"/>
            <a:ext cx="1888528" cy="4187825"/>
          </a:xfrm>
        </p:spPr>
      </p:pic>
    </p:spTree>
    <p:extLst>
      <p:ext uri="{BB962C8B-B14F-4D97-AF65-F5344CB8AC3E}">
        <p14:creationId xmlns:p14="http://schemas.microsoft.com/office/powerpoint/2010/main" val="236577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5B748-39CA-4350-85F8-E4D4E87E3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89786F-3727-459B-BF9E-CDE2BDEC5A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617909"/>
            <a:ext cx="3228181" cy="436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24CA5-AA49-4B71-A089-375CA31D8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689694-E09A-45F9-A2E9-D7A1A07E43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690" y="530225"/>
            <a:ext cx="2286657" cy="4187825"/>
          </a:xfrm>
        </p:spPr>
      </p:pic>
    </p:spTree>
    <p:extLst>
      <p:ext uri="{BB962C8B-B14F-4D97-AF65-F5344CB8AC3E}">
        <p14:creationId xmlns:p14="http://schemas.microsoft.com/office/powerpoint/2010/main" val="3767545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E705D-6BE9-40D1-8024-F97F37078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E932CE-2D05-4945-A7A4-EAF8C63838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053" y="530225"/>
            <a:ext cx="3029932" cy="4187825"/>
          </a:xfrm>
        </p:spPr>
      </p:pic>
    </p:spTree>
    <p:extLst>
      <p:ext uri="{BB962C8B-B14F-4D97-AF65-F5344CB8AC3E}">
        <p14:creationId xmlns:p14="http://schemas.microsoft.com/office/powerpoint/2010/main" val="2872658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D9AF6-BC62-479C-9572-6B2655255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F7C191-C552-4EAC-AFD8-6C0E661054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19" y="604837"/>
            <a:ext cx="7010400" cy="4038600"/>
          </a:xfrm>
        </p:spPr>
      </p:pic>
    </p:spTree>
    <p:extLst>
      <p:ext uri="{BB962C8B-B14F-4D97-AF65-F5344CB8AC3E}">
        <p14:creationId xmlns:p14="http://schemas.microsoft.com/office/powerpoint/2010/main" val="389688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CDCE-97EB-4FA9-B2A8-C508A8C05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5273A5F-7775-422F-91BF-5533EEE697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690" y="530225"/>
            <a:ext cx="2286657" cy="4187825"/>
          </a:xfrm>
        </p:spPr>
      </p:pic>
    </p:spTree>
    <p:extLst>
      <p:ext uri="{BB962C8B-B14F-4D97-AF65-F5344CB8AC3E}">
        <p14:creationId xmlns:p14="http://schemas.microsoft.com/office/powerpoint/2010/main" val="1252450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59888-1147-40D2-BEAB-B30262D3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3FAEFE-C80F-4CBA-B5DB-AA6F2A8DF1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15" y="530225"/>
            <a:ext cx="3595607" cy="4187825"/>
          </a:xfrm>
        </p:spPr>
      </p:pic>
    </p:spTree>
    <p:extLst>
      <p:ext uri="{BB962C8B-B14F-4D97-AF65-F5344CB8AC3E}">
        <p14:creationId xmlns:p14="http://schemas.microsoft.com/office/powerpoint/2010/main" val="3949559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49640-2443-43DF-9FAB-826B2787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EB903C1-DED1-4EF3-A9AB-2635A5FB2E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394" y="1581150"/>
            <a:ext cx="1619250" cy="2085975"/>
          </a:xfrm>
        </p:spPr>
      </p:pic>
    </p:spTree>
    <p:extLst>
      <p:ext uri="{BB962C8B-B14F-4D97-AF65-F5344CB8AC3E}">
        <p14:creationId xmlns:p14="http://schemas.microsoft.com/office/powerpoint/2010/main" val="1720952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188</TotalTime>
  <Words>47</Words>
  <Application>Microsoft Office PowerPoint</Application>
  <PresentationFormat>On-screen Show (4:3)</PresentationFormat>
  <Paragraphs>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Verdana</vt:lpstr>
      <vt:lpstr>Wingdings 2</vt:lpstr>
      <vt:lpstr>Aspect</vt:lpstr>
      <vt:lpstr>Human Figure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Links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Drawing</dc:title>
  <dc:creator>Rehana Salman</dc:creator>
  <cp:lastModifiedBy>Roohi Jamal</cp:lastModifiedBy>
  <cp:revision>20</cp:revision>
  <dcterms:created xsi:type="dcterms:W3CDTF">2020-05-31T14:32:47Z</dcterms:created>
  <dcterms:modified xsi:type="dcterms:W3CDTF">2020-10-18T19:42:26Z</dcterms:modified>
</cp:coreProperties>
</file>